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61" r:id="rId4"/>
    <p:sldId id="262" r:id="rId5"/>
    <p:sldId id="265" r:id="rId6"/>
    <p:sldId id="263" r:id="rId7"/>
    <p:sldId id="267" r:id="rId8"/>
    <p:sldId id="269" r:id="rId9"/>
    <p:sldId id="270" r:id="rId10"/>
    <p:sldId id="268" r:id="rId11"/>
    <p:sldId id="266" r:id="rId12"/>
    <p:sldId id="264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46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3834" y="963144"/>
            <a:ext cx="8562679" cy="1876607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планшетов</a:t>
            </a:r>
            <a:b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средства развития математических способностей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454" y="5537999"/>
            <a:ext cx="7322393" cy="485870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Автор: </a:t>
            </a:r>
            <a:r>
              <a:rPr lang="ru-RU" i="1" dirty="0" err="1"/>
              <a:t>Бессолицина</a:t>
            </a:r>
            <a:r>
              <a:rPr lang="ru-RU" i="1" dirty="0"/>
              <a:t> Ксения Сергеевна</a:t>
            </a:r>
            <a:r>
              <a:rPr lang="ru-RU" dirty="0"/>
              <a:t>, </a:t>
            </a:r>
          </a:p>
          <a:p>
            <a:pPr algn="r"/>
            <a:r>
              <a:rPr lang="ru-RU" dirty="0"/>
              <a:t>учитель </a:t>
            </a:r>
            <a:r>
              <a:rPr lang="ru-RU" dirty="0" smtClean="0"/>
              <a:t>математики  МБОУ СОШ №12</a:t>
            </a:r>
            <a:endParaRPr lang="ru-RU" dirty="0"/>
          </a:p>
          <a:p>
            <a:endParaRPr lang="ru-RU" sz="600" b="1" dirty="0" smtClean="0"/>
          </a:p>
          <a:p>
            <a:r>
              <a:rPr lang="ru-RU" b="1" dirty="0" smtClean="0"/>
              <a:t>г</a:t>
            </a:r>
            <a:r>
              <a:rPr lang="ru-RU" b="1" dirty="0"/>
              <a:t>. </a:t>
            </a:r>
            <a:r>
              <a:rPr lang="ru-RU" b="1" dirty="0" err="1"/>
              <a:t>Урай</a:t>
            </a:r>
            <a:r>
              <a:rPr lang="ru-RU" b="1" dirty="0"/>
              <a:t>, </a:t>
            </a:r>
            <a:r>
              <a:rPr lang="ru-RU" b="1" dirty="0" smtClean="0"/>
              <a:t>2019 </a:t>
            </a:r>
            <a:r>
              <a:rPr lang="ru-RU" b="1" dirty="0"/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3800" y="129401"/>
            <a:ext cx="782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«Учитель – человек, который может делать трудные вещи </a:t>
            </a:r>
            <a:r>
              <a:rPr lang="ru-RU" sz="2000" dirty="0" smtClean="0"/>
              <a:t>легкими»  </a:t>
            </a:r>
            <a:r>
              <a:rPr lang="ru-RU" sz="2000" dirty="0" err="1" smtClean="0"/>
              <a:t>Р.Эмерсон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i/IkOaeo3QEP4hM0FvALsg1RqrTzp5BZd27y8KtVXwDS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" y="47298"/>
            <a:ext cx="9007803" cy="67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5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ercont.ru/media/pics/inform_analit/271113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0"/>
            <a:ext cx="91282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s/183697/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419100"/>
            <a:ext cx="91440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587977"/>
            <a:ext cx="4897553" cy="7958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755110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240510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307871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916910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615535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pic>
        <p:nvPicPr>
          <p:cNvPr id="1026" name="Picture 2" descr="https://avatars.mds.yandex.net/get-pdb/1613302/30e0f2ea-d4bd-45e1-84ae-c8c37111d5d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95718"/>
            <a:ext cx="8966364" cy="50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4214321"/>
            <a:ext cx="4510088" cy="25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25" y="1589122"/>
            <a:ext cx="8292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Цель: </a:t>
            </a:r>
            <a:r>
              <a:rPr lang="ru-RU" sz="2400" dirty="0"/>
              <a:t>обучить педагогов основным </a:t>
            </a:r>
            <a:r>
              <a:rPr lang="ru-RU" sz="2400" dirty="0" smtClean="0"/>
              <a:t>возможностям использования планшетов и ПК на уроках.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Задачи</a:t>
            </a:r>
            <a:r>
              <a:rPr lang="ru-RU" sz="2400" b="1" dirty="0"/>
              <a:t>: </a:t>
            </a:r>
          </a:p>
          <a:p>
            <a:pPr algn="just">
              <a:buNone/>
            </a:pPr>
            <a:r>
              <a:rPr lang="ru-RU" sz="2400" dirty="0"/>
              <a:t>1) познакомить с приёмами </a:t>
            </a:r>
            <a:r>
              <a:rPr lang="ru-RU" sz="2400" dirty="0" smtClean="0"/>
              <a:t>работы на планшет, </a:t>
            </a:r>
            <a:r>
              <a:rPr lang="ru-RU" sz="2400" dirty="0"/>
              <a:t>как </a:t>
            </a:r>
            <a:r>
              <a:rPr lang="ru-RU" sz="2400" dirty="0" smtClean="0"/>
              <a:t>источником </a:t>
            </a:r>
            <a:r>
              <a:rPr lang="ru-RU" sz="2400" dirty="0" smtClean="0"/>
              <a:t>различной модальности </a:t>
            </a:r>
            <a:r>
              <a:rPr lang="ru-RU" sz="2400" dirty="0" smtClean="0"/>
              <a:t>материалов (видео</a:t>
            </a:r>
            <a:r>
              <a:rPr lang="ru-RU" sz="2400" dirty="0"/>
              <a:t>, аудио, гиперссылки);</a:t>
            </a:r>
          </a:p>
          <a:p>
            <a:pPr algn="just">
              <a:buNone/>
            </a:pPr>
            <a:r>
              <a:rPr lang="ru-RU" sz="2400" dirty="0"/>
              <a:t>2) научить самостоятельно разрабатывать дидактический материал /тренажёры </a:t>
            </a:r>
            <a:r>
              <a:rPr lang="ru-RU" sz="2400" dirty="0" smtClean="0"/>
              <a:t>для обучения детей и  разгрузки учителя;</a:t>
            </a:r>
            <a:endParaRPr lang="ru-RU" sz="2400" dirty="0"/>
          </a:p>
          <a:p>
            <a:pPr algn="just">
              <a:buNone/>
            </a:pPr>
            <a:r>
              <a:rPr lang="ru-RU" sz="2400" dirty="0"/>
              <a:t>3) а</a:t>
            </a:r>
            <a:r>
              <a:rPr lang="ru-RU" sz="2400" dirty="0" smtClean="0"/>
              <a:t>ктуализировать знания педагогов по применению ИКТ компетенции в современном уроке.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9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vogazeta.ru/uploads/full_size_1554898411-ef4742df179ae8a8f34e4d547f8c0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234"/>
            <a:ext cx="9144000" cy="4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na-center.ru/wp-content/uploads/2014/11/future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1072048"/>
            <a:ext cx="8481848" cy="54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183697/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0" y="406401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ory.backmarket.de/wp-content/uploads/sites/4/2018/04/Sans-titre-1024x5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362607"/>
            <a:ext cx="8686800" cy="59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98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762000" y="1822435"/>
            <a:ext cx="7937500" cy="446406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Тема: </a:t>
            </a:r>
            <a:r>
              <a:rPr lang="ru-RU" sz="2200" dirty="0" smtClean="0"/>
              <a:t>Применение </a:t>
            </a:r>
            <a:r>
              <a:rPr lang="ru-RU" sz="2200" dirty="0"/>
              <a:t>обучающих </a:t>
            </a:r>
            <a:r>
              <a:rPr lang="ru-RU" sz="2200" dirty="0" smtClean="0"/>
              <a:t>мобильных  </a:t>
            </a:r>
            <a:r>
              <a:rPr lang="ru-RU" sz="2200" dirty="0"/>
              <a:t>игр  </a:t>
            </a:r>
            <a:r>
              <a:rPr lang="ru-RU" sz="2200" dirty="0" smtClean="0"/>
              <a:t>и </a:t>
            </a:r>
          </a:p>
          <a:p>
            <a:pPr marL="0" indent="0" algn="ctr">
              <a:buNone/>
            </a:pPr>
            <a:r>
              <a:rPr lang="ru-RU" sz="2200" dirty="0" smtClean="0"/>
              <a:t>тренажеров на уроках.</a:t>
            </a:r>
          </a:p>
          <a:p>
            <a:endParaRPr lang="ru-RU" sz="1200" u="sng" dirty="0" smtClean="0"/>
          </a:p>
          <a:p>
            <a:pPr>
              <a:lnSpc>
                <a:spcPct val="110000"/>
              </a:lnSpc>
            </a:pPr>
            <a:r>
              <a:rPr lang="ru-RU" b="1" dirty="0" smtClean="0"/>
              <a:t>Цель: </a:t>
            </a:r>
            <a:r>
              <a:rPr lang="ru-RU" sz="2000" dirty="0" smtClean="0"/>
              <a:t>Обучение приёмам правильной организации </a:t>
            </a:r>
            <a:r>
              <a:rPr lang="ru-RU" sz="2000" dirty="0"/>
              <a:t>процесса </a:t>
            </a:r>
            <a:r>
              <a:rPr lang="ru-RU" sz="2000" dirty="0" smtClean="0"/>
              <a:t>групповой, индивидуальной </a:t>
            </a:r>
            <a:r>
              <a:rPr lang="ru-RU" sz="2000" dirty="0"/>
              <a:t>и </a:t>
            </a:r>
            <a:r>
              <a:rPr lang="ru-RU" sz="2000" dirty="0" smtClean="0"/>
              <a:t>самостоятельной работы для совершенствования </a:t>
            </a:r>
            <a:r>
              <a:rPr lang="ru-RU" sz="2000" dirty="0"/>
              <a:t>практических умений и навыков </a:t>
            </a:r>
            <a:r>
              <a:rPr lang="ru-RU" sz="2000" dirty="0" smtClean="0"/>
              <a:t>учащихся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1. Познакомить с приёмами работы. </a:t>
            </a:r>
          </a:p>
          <a:p>
            <a:pPr>
              <a:buNone/>
            </a:pPr>
            <a:r>
              <a:rPr lang="ru-RU" dirty="0" smtClean="0"/>
              <a:t>2. Дать рекомендации </a:t>
            </a:r>
            <a:r>
              <a:rPr lang="ru-RU" dirty="0"/>
              <a:t>по разработке интерактивных </a:t>
            </a:r>
            <a:r>
              <a:rPr lang="ru-RU" dirty="0" smtClean="0"/>
              <a:t>тренажёров.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 smtClean="0"/>
              <a:t>3. Пополнить электронную копилку педагога.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76750" y="517527"/>
            <a:ext cx="4476750" cy="854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2060"/>
                </a:solidFill>
              </a:rPr>
              <a:t>Мастер-класс № 1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1 часа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566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76750" y="517527"/>
            <a:ext cx="4476750" cy="854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2060"/>
                </a:solidFill>
              </a:rPr>
              <a:t>Мастер-класс № 2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1,5 часа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23900" y="1822436"/>
            <a:ext cx="8229600" cy="469742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Тема: </a:t>
            </a:r>
            <a:r>
              <a:rPr lang="ru-RU" sz="2300" dirty="0" err="1"/>
              <a:t>Метапредметность</a:t>
            </a:r>
            <a:r>
              <a:rPr lang="ru-RU" sz="2300" dirty="0"/>
              <a:t> в школе</a:t>
            </a:r>
            <a:r>
              <a:rPr lang="ru-RU" sz="2300" dirty="0" smtClean="0"/>
              <a:t>.</a:t>
            </a:r>
          </a:p>
          <a:p>
            <a:pPr marL="0" indent="0" algn="ctr">
              <a:buNone/>
            </a:pPr>
            <a:endParaRPr lang="ru-RU" sz="2300" dirty="0"/>
          </a:p>
          <a:p>
            <a:r>
              <a:rPr lang="ru-RU" b="1" dirty="0"/>
              <a:t>Цель: </a:t>
            </a:r>
            <a:r>
              <a:rPr lang="ru-RU" dirty="0" smtClean="0"/>
              <a:t>организовать </a:t>
            </a:r>
            <a:r>
              <a:rPr lang="ru-RU" dirty="0"/>
              <a:t>б</a:t>
            </a:r>
            <a:r>
              <a:rPr lang="ru-RU" dirty="0" smtClean="0"/>
              <a:t>инарный</a:t>
            </a:r>
            <a:r>
              <a:rPr lang="ru-RU" dirty="0"/>
              <a:t> </a:t>
            </a:r>
            <a:r>
              <a:rPr lang="ru-RU" dirty="0" smtClean="0"/>
              <a:t>урок «</a:t>
            </a:r>
            <a:r>
              <a:rPr lang="ru-RU" dirty="0"/>
              <a:t>Математика + информатика»</a:t>
            </a:r>
            <a:r>
              <a:rPr lang="ru-RU" dirty="0" smtClean="0"/>
              <a:t>, </a:t>
            </a:r>
            <a:r>
              <a:rPr lang="ru-RU" dirty="0" smtClean="0"/>
              <a:t>  решение математических задач с </a:t>
            </a:r>
            <a:r>
              <a:rPr lang="ru-RU" dirty="0"/>
              <a:t>использованием программного обеспечения компьютеров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Познакомить с программным обеспечением.</a:t>
            </a:r>
          </a:p>
          <a:p>
            <a:pPr marL="457200" indent="-457200">
              <a:buAutoNum type="arabicPeriod"/>
            </a:pPr>
            <a:r>
              <a:rPr lang="ru-RU" dirty="0"/>
              <a:t>Познакомить с инструментами мониторинга </a:t>
            </a:r>
            <a:r>
              <a:rPr lang="ru-RU" dirty="0" smtClean="0"/>
              <a:t>работ с применением компьютерных технологии. 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Научить самостоятельно создавать </a:t>
            </a:r>
            <a:r>
              <a:rPr lang="ru-RU" dirty="0"/>
              <a:t>дидактический </a:t>
            </a:r>
            <a:r>
              <a:rPr lang="ru-RU" dirty="0" smtClean="0"/>
              <a:t>материал/ тренажёры </a:t>
            </a:r>
            <a:r>
              <a:rPr lang="ru-RU" dirty="0"/>
              <a:t>для работы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7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199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ПРОГРАММА «Использование планшетов  как средства развития математических способностей»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Slide title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Бессолицина Ксения Сергеевна</cp:lastModifiedBy>
  <cp:revision>96</cp:revision>
  <dcterms:created xsi:type="dcterms:W3CDTF">2014-11-21T11:00:06Z</dcterms:created>
  <dcterms:modified xsi:type="dcterms:W3CDTF">2019-10-08T10:20:02Z</dcterms:modified>
</cp:coreProperties>
</file>