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4" r:id="rId6"/>
    <p:sldId id="261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Рабочий стол\LEGO 2018-2019 гг\схемы\681febfb71bf2f62e2c7be72697a12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799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796" y="21925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Команда</a:t>
            </a:r>
            <a:br>
              <a:rPr lang="ru-RU" sz="2800" dirty="0"/>
            </a:br>
            <a:r>
              <a:rPr lang="ru-RU" sz="2800" dirty="0"/>
              <a:t>«</a:t>
            </a:r>
            <a:r>
              <a:rPr lang="en-US" sz="2800" dirty="0"/>
              <a:t>Super Technik</a:t>
            </a:r>
            <a:r>
              <a:rPr lang="ru-RU" sz="2800" dirty="0"/>
              <a:t>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738"/>
            <a:ext cx="7772400" cy="150018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МБДОУ «Детский сад №12»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23731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455702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Педагог-куратор: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Кожушкова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117176-A55C-40ED-A71B-100C1106F168}"/>
              </a:ext>
            </a:extLst>
          </p:cNvPr>
          <p:cNvSpPr/>
          <p:nvPr/>
        </p:nvSpPr>
        <p:spPr>
          <a:xfrm>
            <a:off x="733611" y="4323931"/>
            <a:ext cx="2538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Юрченко Демьян,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лет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8DB317-4827-4187-B287-D80A24616099}"/>
              </a:ext>
            </a:extLst>
          </p:cNvPr>
          <p:cNvSpPr/>
          <p:nvPr/>
        </p:nvSpPr>
        <p:spPr>
          <a:xfrm>
            <a:off x="5724128" y="4332076"/>
            <a:ext cx="29523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Падерин Михаил,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лет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30AD66-4CF1-4235-9094-A25DAC089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8" y="1579705"/>
            <a:ext cx="1996026" cy="27413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EF0626-6BB1-4D35-A11F-CFD044724E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64" y="1494139"/>
            <a:ext cx="2182778" cy="27413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637574-8123-4DEF-861C-ED0FB143B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7" y="0"/>
            <a:ext cx="8473205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18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-180528" y="6021287"/>
            <a:ext cx="2503065" cy="8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6FF86-D904-4B4A-8AE2-6051C9666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6ADB2D-7E76-423F-AA5C-0ABCA2A126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522007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4570494" y="260648"/>
            <a:ext cx="4393994" cy="288032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8064" y="83671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Конструктор </a:t>
            </a:r>
            <a:r>
              <a:rPr lang="en-US" dirty="0"/>
              <a:t>YOHO</a:t>
            </a:r>
            <a:r>
              <a:rPr lang="ru-RU" dirty="0"/>
              <a:t>С</a:t>
            </a:r>
            <a:r>
              <a:rPr lang="en-US" dirty="0"/>
              <a:t>UBE </a:t>
            </a:r>
            <a:r>
              <a:rPr lang="ru-RU" dirty="0"/>
              <a:t>состоит из кубиков и призм, которые собираются в 3</a:t>
            </a:r>
            <a:r>
              <a:rPr lang="en-US" dirty="0"/>
              <a:t>D</a:t>
            </a:r>
            <a:r>
              <a:rPr lang="ru-RU" dirty="0"/>
              <a:t> из плоских форм и соединяются между собой скобами в любом направлении двумя способами.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D6FF86-D904-4B4A-8AE2-6051C9666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33984" r="48416" b="26559"/>
          <a:stretch/>
        </p:blipFill>
        <p:spPr>
          <a:xfrm>
            <a:off x="501288" y="1412776"/>
            <a:ext cx="5006816" cy="5013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13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-180528" y="6021287"/>
            <a:ext cx="2503065" cy="8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B09CF9-20E8-4630-AE8D-7C562EEE3C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22438"/>
          <a:stretch/>
        </p:blipFill>
        <p:spPr>
          <a:xfrm>
            <a:off x="250124" y="274637"/>
            <a:ext cx="3529788" cy="437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1DA5B7-D0E6-4B5B-8716-DD142454E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7408" y="1795318"/>
            <a:ext cx="5805645" cy="417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" y="116632"/>
            <a:ext cx="9026508" cy="6821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184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874" y="8359"/>
            <a:ext cx="8075240" cy="692509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сборки №1</a:t>
            </a: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1619672" y="5295782"/>
            <a:ext cx="5040560" cy="14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8A9D114-6F86-419E-B488-8B725E161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1" y="784168"/>
            <a:ext cx="2494619" cy="187096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C3828B-FE64-4CBC-9C85-CD49CB54F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84168"/>
            <a:ext cx="2494619" cy="18709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170BC1-1753-432F-8351-B1CFCDBC7E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19" y="789041"/>
            <a:ext cx="2488121" cy="1866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BF33ED-3B45-44C4-A32B-A380F37557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3696"/>
            <a:ext cx="2494619" cy="18709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DC4B04-4CD7-422D-8F7E-D06199F2EA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33696"/>
            <a:ext cx="2494619" cy="18709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1F6CFA-413A-4786-A551-A206D0BC17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6119" y="2833696"/>
            <a:ext cx="2547050" cy="191028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0EDFA01-3251-47E6-BBCF-39976029F9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46698"/>
            <a:ext cx="2489546" cy="18671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BDB2C4-5729-4D82-9CD1-061E51288246}"/>
              </a:ext>
            </a:extLst>
          </p:cNvPr>
          <p:cNvSpPr txBox="1"/>
          <p:nvPr/>
        </p:nvSpPr>
        <p:spPr>
          <a:xfrm>
            <a:off x="3155115" y="4796193"/>
            <a:ext cx="478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Робототехника «</a:t>
            </a:r>
            <a:r>
              <a:rPr lang="ru-RU" sz="2800" dirty="0" err="1">
                <a:solidFill>
                  <a:srgbClr val="7030A0"/>
                </a:solidFill>
              </a:rPr>
              <a:t>Наураша</a:t>
            </a:r>
            <a:r>
              <a:rPr lang="ru-RU" sz="2800" dirty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13" name="Объект 8">
            <a:extLst>
              <a:ext uri="{FF2B5EF4-FFF2-40B4-BE49-F238E27FC236}">
                <a16:creationId xmlns:a16="http://schemas.microsoft.com/office/drawing/2014/main" id="{48A9D114-6F86-419E-B488-8B725E1614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" y="63067"/>
            <a:ext cx="9020651" cy="67086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8C3828B-FE64-4CBC-9C85-CD49CB54F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" y="102090"/>
            <a:ext cx="8876635" cy="67413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170BC1-1753-432F-8351-B1CFCDBC7E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" y="171262"/>
            <a:ext cx="9097499" cy="68528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BF33ED-3B45-44C4-A32B-A380F37557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8" y="159896"/>
            <a:ext cx="8856984" cy="67673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DC4B04-4CD7-422D-8F7E-D06199F2EA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" y="159896"/>
            <a:ext cx="8937638" cy="67841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1F6CFA-413A-4786-A551-A206D0BC17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77" y="109743"/>
            <a:ext cx="8997231" cy="66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184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874" y="8359"/>
            <a:ext cx="8075240" cy="692509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сборки №2</a:t>
            </a: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1619672" y="5295782"/>
            <a:ext cx="5040560" cy="14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BDB2C4-5729-4D82-9CD1-061E51288246}"/>
              </a:ext>
            </a:extLst>
          </p:cNvPr>
          <p:cNvSpPr txBox="1"/>
          <p:nvPr/>
        </p:nvSpPr>
        <p:spPr>
          <a:xfrm>
            <a:off x="3777134" y="4341675"/>
            <a:ext cx="511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Робототехника «М</a:t>
            </a:r>
            <a:r>
              <a:rPr lang="en-US" sz="2800" dirty="0">
                <a:solidFill>
                  <a:srgbClr val="7030A0"/>
                </a:solidFill>
              </a:rPr>
              <a:t>y Robot Time</a:t>
            </a:r>
            <a:r>
              <a:rPr lang="ru-RU" sz="2800" dirty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8D54045-782D-4BCA-9055-AFC94BA52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974">
            <a:off x="67945" y="974060"/>
            <a:ext cx="3419736" cy="2564802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390FB9-2D19-4DFB-A5A9-A27791752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869">
            <a:off x="4512735" y="1035172"/>
            <a:ext cx="3938455" cy="29538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3E8D8F-A346-4445-9F69-F1E9947CFC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9561">
            <a:off x="154903" y="3729101"/>
            <a:ext cx="3649621" cy="2737216"/>
          </a:xfrm>
          <a:prstGeom prst="rect">
            <a:avLst/>
          </a:prstGeom>
        </p:spPr>
      </p:pic>
      <p:pic>
        <p:nvPicPr>
          <p:cNvPr id="15" name="Объект 5">
            <a:extLst>
              <a:ext uri="{FF2B5EF4-FFF2-40B4-BE49-F238E27FC236}">
                <a16:creationId xmlns:a16="http://schemas.microsoft.com/office/drawing/2014/main" id="{28D54045-782D-4BCA-9055-AFC94BA522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" r="277" b="-595"/>
          <a:stretch/>
        </p:blipFill>
        <p:spPr>
          <a:xfrm rot="21600000">
            <a:off x="125210" y="103639"/>
            <a:ext cx="8776318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390FB9-2D19-4DFB-A5A9-A27791752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" y="327018"/>
            <a:ext cx="8784975" cy="6461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3E8D8F-A346-4445-9F69-F1E9947CFC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2607" y="-963341"/>
            <a:ext cx="6741367" cy="878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69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2915816" y="6011205"/>
            <a:ext cx="3059832" cy="8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39C647-8E68-48D5-AB61-78B3141F3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19872" cy="25649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E97C74-03DE-4571-9E48-8DEAA864A8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" y="2837254"/>
            <a:ext cx="3611893" cy="27089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EA3289-38FE-412E-AF25-F619F34801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93" y="0"/>
            <a:ext cx="3611894" cy="27089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DBE09B-BACC-449B-BE1B-587E3813D7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51807"/>
            <a:ext cx="3491880" cy="26189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715DD3-B85B-403A-99FA-166F0D4A31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58" y="4256870"/>
            <a:ext cx="3611893" cy="2708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675E2D-8019-4968-9731-9B29DC07F1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53" y="463278"/>
            <a:ext cx="3611893" cy="27089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39C647-8E68-48D5-AB61-78B3141F36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r="10773" b="42438"/>
          <a:stretch/>
        </p:blipFill>
        <p:spPr>
          <a:xfrm>
            <a:off x="1544515" y="477785"/>
            <a:ext cx="6912768" cy="6300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675E2D-8019-4968-9731-9B29DC07F1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r="14347" b="39311"/>
          <a:stretch/>
        </p:blipFill>
        <p:spPr>
          <a:xfrm>
            <a:off x="251446" y="0"/>
            <a:ext cx="8686798" cy="6716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971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5251945" y="116632"/>
            <a:ext cx="3719070" cy="12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315819-F257-479D-9883-274207469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2504524"/>
            <a:ext cx="5911671" cy="4433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06508A-E1FF-45CB-BF66-1ECED41AC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"/>
            <a:ext cx="5250323" cy="39377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315819-F257-479D-9883-274207469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" y="116632"/>
            <a:ext cx="9134012" cy="670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6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Рабочий стол\LEGO 2018-2019 гг\схемы\681febfb71bf2f62e2c7be72697a12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799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2873387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738"/>
            <a:ext cx="7772400" cy="1500187"/>
          </a:xfrm>
        </p:spPr>
        <p:txBody>
          <a:bodyPr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CD4262-37C5-4B33-A8D0-B0B32CB77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Команда «Super Technik»</vt:lpstr>
      <vt:lpstr>Презентация PowerPoint</vt:lpstr>
      <vt:lpstr>Презентация PowerPoint</vt:lpstr>
      <vt:lpstr>Схема сборки №1</vt:lpstr>
      <vt:lpstr>Схема сборки №2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user</dc:creator>
  <cp:lastModifiedBy>Пользователь</cp:lastModifiedBy>
  <cp:revision>22</cp:revision>
  <dcterms:created xsi:type="dcterms:W3CDTF">2019-06-26T04:58:30Z</dcterms:created>
  <dcterms:modified xsi:type="dcterms:W3CDTF">2021-02-14T07:04:58Z</dcterms:modified>
</cp:coreProperties>
</file>