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" roundtripDataSignature="AMtx7mgU/SG0hHHbJEa47w1YmmzvtruH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fc2aeed4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fc2aeed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9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9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9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9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9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9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13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13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7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8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8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8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8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8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8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17N2S-3OaQZkiKHy6imb5g842DU7LaOV/view" TargetMode="Externa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ctrTitle"/>
          </p:nvPr>
        </p:nvSpPr>
        <p:spPr>
          <a:xfrm>
            <a:off x="7121234" y="234066"/>
            <a:ext cx="4959929" cy="6980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</a:pPr>
            <a:r>
              <a:rPr b="1" lang="ru-RU" sz="1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Городской конкурс по робототехнике и легоконструированию среди детей старшего</a:t>
            </a:r>
            <a:br>
              <a:rPr b="1" lang="ru-RU" sz="1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1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дошкольного возраста</a:t>
            </a:r>
            <a:endParaRPr b="1" sz="1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"/>
          <p:cNvSpPr txBox="1"/>
          <p:nvPr>
            <p:ph idx="1" type="subTitle"/>
          </p:nvPr>
        </p:nvSpPr>
        <p:spPr>
          <a:xfrm>
            <a:off x="1260764" y="1375447"/>
            <a:ext cx="8437418" cy="949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b="1" lang="ru-RU" sz="8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МБДОУ «Детский сад  № 19 «Радость»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24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24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24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24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112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11200">
              <a:solidFill>
                <a:srgbClr val="48611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b="1" lang="ru-RU" sz="11200">
                <a:solidFill>
                  <a:srgbClr val="486112"/>
                </a:solidFill>
              </a:rPr>
              <a:t>Конкурсное испытание № 1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b="1" lang="ru-RU" sz="11200">
                <a:solidFill>
                  <a:srgbClr val="486112"/>
                </a:solidFill>
              </a:rPr>
              <a:t>Презентация модели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11200">
              <a:solidFill>
                <a:srgbClr val="486112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b="1" lang="ru-RU" sz="8000">
                <a:solidFill>
                  <a:srgbClr val="486112"/>
                </a:solidFill>
              </a:rPr>
              <a:t>Участники: Павлов Роман, Мальцев Герман</a:t>
            </a:r>
            <a:endParaRPr b="1" sz="8000">
              <a:solidFill>
                <a:srgbClr val="48611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0"/>
              <a:buFont typeface="Times New Roman"/>
              <a:buNone/>
            </a:pPr>
            <a:br>
              <a:rPr lang="ru-RU" sz="150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ru-RU" sz="150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ru-RU" sz="15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960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Модель</a:t>
            </a:r>
            <a:r>
              <a:rPr lang="ru-RU" sz="15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-RU" sz="1000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Буквы «Л»</a:t>
            </a:r>
            <a:endParaRPr b="1" sz="10000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524" y="496553"/>
            <a:ext cx="5399236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0320" y="2865120"/>
            <a:ext cx="5400728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" y="304800"/>
            <a:ext cx="54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9892" y="2465388"/>
            <a:ext cx="5823693" cy="388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467" y="2480250"/>
            <a:ext cx="54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9200" y="450833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49600" y="-11201400"/>
            <a:ext cx="54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315200" y="-9982200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315200" y="-9982200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315200" y="-99822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" y="106680"/>
            <a:ext cx="5398698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3600" y="2748690"/>
            <a:ext cx="54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677525" y="-7753350"/>
            <a:ext cx="54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098" y="914400"/>
            <a:ext cx="8098873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fc2aeed47_0_0"/>
          <p:cNvSpPr txBox="1"/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bfc2aeed47_0_0"/>
          <p:cNvSpPr txBox="1"/>
          <p:nvPr>
            <p:ph idx="1" type="subTitle"/>
          </p:nvPr>
        </p:nvSpPr>
        <p:spPr>
          <a:xfrm>
            <a:off x="1507067" y="4050833"/>
            <a:ext cx="7767000" cy="109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gbfc2aeed47_0_0" title="проект модели 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500" y="848075"/>
            <a:ext cx="8967077" cy="50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2021-02-18T06:12:30Z</dcterms:created>
  <dc:creator>Админ</dc:creator>
</cp:coreProperties>
</file>