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DC06AD-AB8C-4BFE-BA87-B080CE3923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A2F687F-5EC9-44A7-AC8D-D5B92A0930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24936" cy="434479"/>
          </a:xfrm>
        </p:spPr>
        <p:txBody>
          <a:bodyPr>
            <a:no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852936"/>
            <a:ext cx="6400800" cy="175260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6165304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9206" name="Picture 6" descr="https://cdn.pixabay.com/photo/2018/08/23/03/53/lego-3625194__4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059" y="0"/>
            <a:ext cx="9195059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15616" y="764704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бюджетное дошкольное образовательное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«Детский сад №6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2996952"/>
            <a:ext cx="63287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«К» и Крокодил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5013176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«ЛЕГОМАСТЕР»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Руководитель Кучер С.А.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9187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лего конкурс 21\IMG_3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773" y="260648"/>
            <a:ext cx="4089524" cy="30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лего конкурс 21\IMG_3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1556"/>
            <a:ext cx="4088313" cy="306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лего конкурс 21\IMG_3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772" y="3519146"/>
            <a:ext cx="4089525" cy="30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лего конкурс 21\IMG_39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349" y="3580344"/>
            <a:ext cx="4088312" cy="30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28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лего конкурс 21\IMG_3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776529" cy="358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лего конкурс 21\IMG_4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s://thumbs.dreamstime.com/z/%D0%B8%D0%B3%D1%80%D1%83%D1%88%D0%BA%D0%B0-62880663.jpg"/>
          <p:cNvPicPr>
            <a:picLocks noChangeAspect="1" noChangeArrowheads="1"/>
          </p:cNvPicPr>
          <p:nvPr/>
        </p:nvPicPr>
        <p:blipFill>
          <a:blip r:embed="rId4" cstate="print"/>
          <a:srcRect b="8683"/>
          <a:stretch>
            <a:fillRect/>
          </a:stretch>
        </p:blipFill>
        <p:spPr bwMode="auto">
          <a:xfrm>
            <a:off x="971600" y="4941168"/>
            <a:ext cx="2142353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82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лего конкурс 21\IMG_4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лего конкурс 21\IMG_4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лего конкурс 21\IMG_4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17641"/>
            <a:ext cx="3936437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лего конкурс 21\IMG_4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000" y="3617418"/>
            <a:ext cx="3936734" cy="29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3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лего конкурс 21\IMG_4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38" y="260648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лего конкурс 21\IMG_4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777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лего конкурс 21\IMG_4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7483"/>
            <a:ext cx="4063965" cy="30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лего конкурс 21\IMG_4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38" y="3517483"/>
            <a:ext cx="4063967" cy="30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68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лего конкурс 21\IMG_4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лего конкурс 21\IMG_4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374454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фото\IMG_4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3851920" cy="2888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15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7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381</TotalTime>
  <Words>30</Words>
  <Application>Microsoft Office PowerPoint</Application>
  <PresentationFormat>Экран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1</cp:lastModifiedBy>
  <cp:revision>20</cp:revision>
  <dcterms:created xsi:type="dcterms:W3CDTF">2021-02-11T14:05:39Z</dcterms:created>
  <dcterms:modified xsi:type="dcterms:W3CDTF">2021-02-15T10:57:16Z</dcterms:modified>
</cp:coreProperties>
</file>