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6F-4E37-4E49-9D19-50AB6BC137E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15E7-ED5A-4FF7-8798-FBEE86ADE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76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6F-4E37-4E49-9D19-50AB6BC137E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15E7-ED5A-4FF7-8798-FBEE86ADE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22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6F-4E37-4E49-9D19-50AB6BC137E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15E7-ED5A-4FF7-8798-FBEE86ADE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57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6F-4E37-4E49-9D19-50AB6BC137E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15E7-ED5A-4FF7-8798-FBEE86ADE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918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6F-4E37-4E49-9D19-50AB6BC137E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15E7-ED5A-4FF7-8798-FBEE86ADE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32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6F-4E37-4E49-9D19-50AB6BC137E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15E7-ED5A-4FF7-8798-FBEE86ADE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035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6F-4E37-4E49-9D19-50AB6BC137E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15E7-ED5A-4FF7-8798-FBEE86ADE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59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6F-4E37-4E49-9D19-50AB6BC137E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15E7-ED5A-4FF7-8798-FBEE86ADE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34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6F-4E37-4E49-9D19-50AB6BC137E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15E7-ED5A-4FF7-8798-FBEE86ADE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522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6F-4E37-4E49-9D19-50AB6BC137E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15E7-ED5A-4FF7-8798-FBEE86ADE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569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6F-4E37-4E49-9D19-50AB6BC137E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15E7-ED5A-4FF7-8798-FBEE86ADE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231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9A96F-4E37-4E49-9D19-50AB6BC137E2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215E7-ED5A-4FF7-8798-FBEE86ADE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98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86" r="100000">
                        <a14:foregroundMark x1="28000" y1="51266" x2="28000" y2="51266"/>
                        <a14:foregroundMark x1="31857" y1="49789" x2="31857" y2="49789"/>
                        <a14:foregroundMark x1="79714" y1="70464" x2="79714" y2="70464"/>
                        <a14:foregroundMark x1="86143" y1="84177" x2="86143" y2="84177"/>
                        <a14:foregroundMark x1="88571" y1="81646" x2="88571" y2="81646"/>
                        <a14:foregroundMark x1="88286" y1="85232" x2="88286" y2="85232"/>
                        <a14:foregroundMark x1="90000" y1="87131" x2="90000" y2="87131"/>
                        <a14:foregroundMark x1="93143" y1="88819" x2="93143" y2="88819"/>
                        <a14:foregroundMark x1="83286" y1="83544" x2="83286" y2="83544"/>
                        <a14:foregroundMark x1="79000" y1="83544" x2="79000" y2="83544"/>
                        <a14:foregroundMark x1="81571" y1="85443" x2="81571" y2="85443"/>
                        <a14:foregroundMark x1="25143" y1="75105" x2="25143" y2="75105"/>
                        <a14:foregroundMark x1="23714" y1="75949" x2="23714" y2="75949"/>
                        <a14:foregroundMark x1="23714" y1="82068" x2="23714" y2="82068"/>
                        <a14:foregroundMark x1="22000" y1="85865" x2="22000" y2="85865"/>
                        <a14:foregroundMark x1="18571" y1="88186" x2="18571" y2="88186"/>
                        <a14:foregroundMark x1="17000" y1="92827" x2="17000" y2="92827"/>
                        <a14:foregroundMark x1="13286" y1="93038" x2="13286" y2="9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54" y="826477"/>
            <a:ext cx="9376471" cy="62265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722" y="79131"/>
            <a:ext cx="873232" cy="497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3101" y="501162"/>
            <a:ext cx="804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комбинированной направленности  №7 «Антошка»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346" y="1985985"/>
            <a:ext cx="6677719" cy="519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58" y="2546997"/>
            <a:ext cx="5637791" cy="4176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99" y="3414156"/>
            <a:ext cx="1961905" cy="2571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99" y="3743043"/>
            <a:ext cx="1942857" cy="3142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722" y="3120647"/>
            <a:ext cx="1698261" cy="14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8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r="11002"/>
          <a:stretch/>
        </p:blipFill>
        <p:spPr>
          <a:xfrm>
            <a:off x="221881" y="331694"/>
            <a:ext cx="5785587" cy="3313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30" y="2967319"/>
            <a:ext cx="5472952" cy="364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03" y="123876"/>
            <a:ext cx="3114285" cy="3044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1556" y1="19580" x2="81556" y2="19580"/>
                        <a14:foregroundMark x1="81889" y1="27273" x2="81889" y2="27273"/>
                        <a14:foregroundMark x1="89889" y1="21678" x2="89889" y2="21678"/>
                        <a14:foregroundMark x1="88667" y1="18182" x2="88667" y2="1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65" y="3488534"/>
            <a:ext cx="5012671" cy="318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2" y="70338"/>
            <a:ext cx="7333847" cy="3383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67">
                        <a14:foregroundMark x1="16556" y1="9394" x2="16556" y2="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695" y="4002226"/>
            <a:ext cx="3712395" cy="27224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577" y="3453511"/>
            <a:ext cx="6851948" cy="315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6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2" y="158263"/>
            <a:ext cx="6863132" cy="316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60" y="4123374"/>
            <a:ext cx="4557522" cy="25956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845" y="3324291"/>
            <a:ext cx="7303757" cy="33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5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2" y="92188"/>
            <a:ext cx="7068217" cy="3260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5"/>
          <a:stretch/>
        </p:blipFill>
        <p:spPr>
          <a:xfrm flipH="1">
            <a:off x="465991" y="3416879"/>
            <a:ext cx="4041531" cy="3156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398" y="3416879"/>
            <a:ext cx="7297896" cy="336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270493"/>
            <a:ext cx="11937436" cy="5506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366" y="82180"/>
            <a:ext cx="3009034" cy="294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87366"/>
            <a:ext cx="11967470" cy="5520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073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138544"/>
            <a:ext cx="10529454" cy="65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15</Words>
  <Application>Microsoft Office PowerPoint</Application>
  <PresentationFormat>Широкоэкранный</PresentationFormat>
  <Paragraphs>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Владимировна</dc:creator>
  <cp:lastModifiedBy>Ксения Владимировна</cp:lastModifiedBy>
  <cp:revision>10</cp:revision>
  <dcterms:created xsi:type="dcterms:W3CDTF">2021-02-16T09:40:27Z</dcterms:created>
  <dcterms:modified xsi:type="dcterms:W3CDTF">2021-02-19T10:06:51Z</dcterms:modified>
</cp:coreProperties>
</file>