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3134" y="2151727"/>
            <a:ext cx="4821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ahnschrift SemiBold Condensed" panose="020B0502040204020203" pitchFamily="34" charset="0"/>
              </a:rPr>
              <a:t>Конкурсное  исп</a:t>
            </a:r>
            <a:r>
              <a:rPr lang="ru-RU" sz="4000" dirty="0">
                <a:latin typeface="Bahnschrift SemiBold Condensed" panose="020B0502040204020203" pitchFamily="34" charset="0"/>
                <a:ea typeface="Calibri"/>
              </a:rPr>
              <a:t>ы</a:t>
            </a:r>
            <a:r>
              <a:rPr lang="ru-RU" sz="4000" dirty="0" smtClean="0">
                <a:latin typeface="Bahnschrift SemiBold Condensed" panose="020B0502040204020203" pitchFamily="34" charset="0"/>
              </a:rPr>
              <a:t>тание №1 </a:t>
            </a:r>
          </a:p>
          <a:p>
            <a:pPr algn="ctr"/>
            <a:r>
              <a:rPr lang="ru-RU" sz="4000" dirty="0" smtClean="0">
                <a:latin typeface="Bahnschrift SemiBold Condensed" panose="020B0502040204020203" pitchFamily="34" charset="0"/>
              </a:rPr>
              <a:t>Команда «</a:t>
            </a:r>
            <a:r>
              <a:rPr lang="ru-RU" sz="4000" dirty="0" err="1" smtClean="0">
                <a:latin typeface="Bahnschrift SemiBold Condensed" panose="020B0502040204020203" pitchFamily="34" charset="0"/>
              </a:rPr>
              <a:t>Лего</a:t>
            </a:r>
            <a:r>
              <a:rPr lang="ru-RU" sz="4000" dirty="0" smtClean="0">
                <a:latin typeface="Bahnschrift SemiBold Condensed" panose="020B0502040204020203" pitchFamily="34" charset="0"/>
              </a:rPr>
              <a:t>-Умка»</a:t>
            </a:r>
          </a:p>
          <a:p>
            <a:pPr algn="ctr"/>
            <a:r>
              <a:rPr lang="ru-RU" sz="4000" dirty="0" smtClean="0">
                <a:latin typeface="Bahnschrift SemiBold Condensed" panose="020B0502040204020203" pitchFamily="34" charset="0"/>
              </a:rPr>
              <a:t>МБДОУ «Детский сад №8 «Умка» </a:t>
            </a:r>
            <a:endParaRPr lang="ru-RU" sz="4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3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31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97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51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46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35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57801" y="6365209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крокодил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886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голованова</dc:creator>
  <cp:lastModifiedBy>елена голованова</cp:lastModifiedBy>
  <cp:revision>3</cp:revision>
  <dcterms:created xsi:type="dcterms:W3CDTF">2021-02-23T13:14:26Z</dcterms:created>
  <dcterms:modified xsi:type="dcterms:W3CDTF">2021-02-23T13:45:22Z</dcterms:modified>
</cp:coreProperties>
</file>