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1" r:id="rId1"/>
  </p:sldMasterIdLst>
  <p:sldIdLst>
    <p:sldId id="256" r:id="rId2"/>
    <p:sldId id="258" r:id="rId3"/>
    <p:sldId id="265" r:id="rId4"/>
    <p:sldId id="262" r:id="rId5"/>
    <p:sldId id="263" r:id="rId6"/>
    <p:sldId id="264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6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2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98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1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5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9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5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2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5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0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0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3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2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0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1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9B7057-C87D-4F3E-BF9D-77B35BDC3F6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183975-B033-46F3-8F9B-0A073D98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3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подготовки обучающихся по образовательным </a:t>
            </a:r>
            <a: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основного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общего </a:t>
            </a:r>
            <a: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b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учебном году по математике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4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 членов ГМО учителей математики: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педагогов с высшим образованием, стаж до 5 лет – 5 педагогов, от 6 до 15 лет – 5 педагогов, стаж более 15 лет -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педагогов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квалификационную категорию имеют 11 педагогов, первую- 15 педагогов, без категории – 9.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учебном году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6 заседаний ГМО учителей математики.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6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КПК. 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школьников к ЕГЭ по математике с использованием модульного курса «Я сдам ЕГЭ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региональных предметных комиссий по проверке выполнения заданий с развернутым ответом экзаменационных работ по программам основного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экспертов региональных предметных комиссий по проверке выполнения заданий с развернутым ответом экзаменационных работ по программам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ГМО были проведены: практикумы по решению заданий первой части ОГЭ, ЕГЭ (база и профиль), инструктаж по оцениванию заданий второй части.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 Ященко, И.Р. Высоцкий, А.В. Семенов МЕТОДИЧЕСКИЕ РЕКОМЕНДАЦИИ для учителей, подготовленные на основе анализа типичных ошибок участников ЕГЭ 2019 года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по подготовке учащихся к итоговой аттестации.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3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97848"/>
              </p:ext>
            </p:extLst>
          </p:nvPr>
        </p:nvGraphicFramePr>
        <p:xfrm>
          <a:off x="1364566" y="1690686"/>
          <a:ext cx="9158067" cy="443544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52689"/>
                <a:gridCol w="3052689"/>
                <a:gridCol w="3052689"/>
              </a:tblGrid>
              <a:tr h="370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выпускников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выпускников, сдававших ЕГЭ на базовом уровне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(84,6%)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(49,8%)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выпускников, сдававших ЕГЭ на профильном уровне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(58,4%)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(50,2%)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России (профильный уровень)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ХМАО-Югре (профильный уровень)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Ураю (профильный уровень)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73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7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700" i="1" dirty="0" bmk="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татистика результатов ОГЭ по </a:t>
            </a:r>
            <a:r>
              <a:rPr lang="ru-RU" altLang="ru-RU" sz="2700" b="1" i="1" dirty="0" bmk="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altLang="ru-RU" sz="2700" i="1" dirty="0" bmk="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192458"/>
              </p:ext>
            </p:extLst>
          </p:nvPr>
        </p:nvGraphicFramePr>
        <p:xfrm>
          <a:off x="286602" y="1825625"/>
          <a:ext cx="11614246" cy="410449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29589"/>
                <a:gridCol w="829589"/>
                <a:gridCol w="829589"/>
                <a:gridCol w="829589"/>
                <a:gridCol w="829589"/>
                <a:gridCol w="829589"/>
                <a:gridCol w="829589"/>
                <a:gridCol w="829589"/>
                <a:gridCol w="829589"/>
                <a:gridCol w="829589"/>
                <a:gridCol w="829589"/>
                <a:gridCol w="829589"/>
                <a:gridCol w="829589"/>
                <a:gridCol w="829589"/>
              </a:tblGrid>
              <a:tr h="6582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образование/ОО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 (%)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успеваемость (%)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тестовый балл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</a:tr>
              <a:tr h="1408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Урай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41,81%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51,07%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5,70%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56,77%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98,57%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</a:tr>
              <a:tr h="75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автономному округу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1,81%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7,07%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59,23%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98,19%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Решаемость заданий контрольных измерительных материалов основного государственного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553832"/>
              </p:ext>
            </p:extLst>
          </p:nvPr>
        </p:nvGraphicFramePr>
        <p:xfrm>
          <a:off x="838202" y="2055812"/>
          <a:ext cx="10515596" cy="22841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</a:tblGrid>
              <a:tr h="3279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баллов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Задание (критерий)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6,12%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24,56%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9,11%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17,61%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8,84%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19,51%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25,46%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2,24%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21,71%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26,55%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33,91%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45,07%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23,92%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93,88%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75,44%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90,89%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82,39%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91,16%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80,49%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74,54%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97,76%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78,29%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73,45%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66,09%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54,93%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76,08%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справились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93,88%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75,44%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90,89%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82,39%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91,16%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80,49%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74,54%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97,76%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78,29%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73,45%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66,09%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54,93%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76,08%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4403"/>
              </p:ext>
            </p:extLst>
          </p:nvPr>
        </p:nvGraphicFramePr>
        <p:xfrm>
          <a:off x="838200" y="4705110"/>
          <a:ext cx="10515595" cy="197081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58586"/>
                <a:gridCol w="736979"/>
                <a:gridCol w="709684"/>
                <a:gridCol w="805218"/>
                <a:gridCol w="696035"/>
                <a:gridCol w="777923"/>
                <a:gridCol w="736979"/>
                <a:gridCol w="791570"/>
                <a:gridCol w="723331"/>
                <a:gridCol w="682389"/>
                <a:gridCol w="805217"/>
                <a:gridCol w="791571"/>
                <a:gridCol w="764274"/>
                <a:gridCol w="735839"/>
              </a:tblGrid>
              <a:tr h="1588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(критерий)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56,62%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44,18%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17,91%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35,72%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96,33%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95,78%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59,91%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43,38%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55,82%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80,93%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64,28%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1,32%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3,62%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59,91%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73,84%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43,38%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55,82%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80,93%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64,28%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8,94%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7,06%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6,13%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5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контрольно-измерительные материалах (КИМ) ОГЭ 2020 по математике включен новый блок заданий (1-5), ориентированных на практическое применение изученного материала.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идет о задачах, которые встречаются человеку в повседневной жизни. Например, определить, сколько нужно плитки для тротуара, какую площадь занимает дом и так далее.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задания раньше были распределены по блоку №1, а в 2020 году были собраны в один специальный раздел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4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практического задания ОГЭ 2020 по математике: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 изображено домохозяйство. К схеме даны задания 1-4, в числе которых надо определить, например, сколько упаковок плитки понадобилось, чтобы выложить все дорожки и площадку перед гаражом?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ример практического задания ОГЭ 2020 по математик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8656" y="2557463"/>
            <a:ext cx="829468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Успехов на экзамене!</a:t>
            </a:r>
            <a:endParaRPr lang="ru-RU" dirty="0"/>
          </a:p>
        </p:txBody>
      </p:sp>
      <p:pic>
        <p:nvPicPr>
          <p:cNvPr id="8194" name="Picture 2" descr="Картинки по запросу картинка Я сдам математик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4" y="2541848"/>
            <a:ext cx="6591868" cy="30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641</Words>
  <Application>Microsoft Office PowerPoint</Application>
  <PresentationFormat>Широкоэкранный</PresentationFormat>
  <Paragraphs>226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Качество подготовки обучающихся по образовательным программам основного и среднего общего образования  в 2019 учебном году по математике</vt:lpstr>
      <vt:lpstr>Кадровый состав членов ГМО учителей математики: 35 педагогов с высшим образованием, стаж до 5 лет – 5 педагогов, от 6 до 15 лет – 5 педагогов, стаж более 15 лет -25 педагогов. Высшую квалификационную категорию имеют 11 педагогов, первую- 15 педагогов, без категории – 9.</vt:lpstr>
      <vt:lpstr>Мероприятия</vt:lpstr>
      <vt:lpstr>Основные показатели</vt:lpstr>
      <vt:lpstr>Статистика результатов ОГЭ по математике  </vt:lpstr>
      <vt:lpstr>Решаемость заданий контрольных измерительных материалов основного государственного экзамена  по математике в 2019 году</vt:lpstr>
      <vt:lpstr>2020 год</vt:lpstr>
      <vt:lpstr>Пример практического задания ОГЭ 2020 по математике: на плане изображено домохозяйство. К схеме даны задания 1-4, в числе которых надо определить, например, сколько упаковок плитки понадобилось, чтобы выложить все дорожки и площадку перед гаражом?</vt:lpstr>
      <vt:lpstr>Успехов на экзамене!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подготовки обучающихся по образовательным программам основного и среднего общего образования  в 2019 учебном году по математике</dc:title>
  <dc:creator>Рамиля Абдуллина</dc:creator>
  <cp:lastModifiedBy>Рамиля Абдуллина</cp:lastModifiedBy>
  <cp:revision>9</cp:revision>
  <dcterms:created xsi:type="dcterms:W3CDTF">2019-11-10T05:06:34Z</dcterms:created>
  <dcterms:modified xsi:type="dcterms:W3CDTF">2019-11-10T09:30:39Z</dcterms:modified>
</cp:coreProperties>
</file>